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14"/>
  </p:handoutMasterIdLst>
  <p:sldIdLst>
    <p:sldId id="267" r:id="rId3"/>
    <p:sldId id="256" r:id="rId4"/>
    <p:sldId id="257" r:id="rId5"/>
    <p:sldId id="258" r:id="rId6"/>
    <p:sldId id="268" r:id="rId7"/>
    <p:sldId id="266" r:id="rId8"/>
    <p:sldId id="260" r:id="rId9"/>
    <p:sldId id="263" r:id="rId10"/>
    <p:sldId id="261" r:id="rId11"/>
    <p:sldId id="262" r:id="rId12"/>
    <p:sldId id="259" r:id="rId1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20C83-9A31-434A-A825-479163679E9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083F4-6872-4C64-BEA9-37A8C4478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1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3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1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61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27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53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668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24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843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4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73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70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09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55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17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6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8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6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3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2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24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701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this packet, it is your last practice before the EXAM ON TUESDAY!</a:t>
            </a:r>
          </a:p>
          <a:p>
            <a:r>
              <a:rPr lang="en-US" dirty="0" smtClean="0"/>
              <a:t>After you have INDIVIDUALLY FINISHED the work, you may then pair up and check your answers and study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FOR HOMEWORK YOU HAVE </a:t>
            </a:r>
            <a:r>
              <a:rPr lang="en-US" b="1" u="sng" dirty="0" smtClean="0"/>
              <a:t>TWO</a:t>
            </a:r>
            <a:r>
              <a:rPr lang="en-US" b="1" dirty="0" smtClean="0"/>
              <a:t> ONLINE QUIZZES TO COMPLETE BY SUNDAY AT MIDNIGHT!!!!!!!!!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680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IV- </a:t>
            </a:r>
            <a:r>
              <a:rPr lang="en-US" dirty="0" smtClean="0"/>
              <a:t>Do the following:</a:t>
            </a:r>
          </a:p>
          <a:p>
            <a:pPr marL="514350" indent="-514350">
              <a:buAutoNum type="arabicPeriod"/>
            </a:pPr>
            <a:r>
              <a:rPr lang="en-US" dirty="0" smtClean="0"/>
              <a:t>IN SPANISH, Write something you are not going to do because you just did it.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IN SPANISH, Tell something your friends are going to do because they have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4051437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EXAMEN: CAPITULO 4 </a:t>
            </a:r>
            <a:r>
              <a:rPr lang="en-US" b="1" dirty="0" smtClean="0">
                <a:solidFill>
                  <a:srgbClr val="00B050"/>
                </a:solidFill>
              </a:rPr>
              <a:t>ON TUESDAY</a:t>
            </a:r>
            <a:r>
              <a:rPr lang="en-US" sz="3200" b="1" dirty="0" smtClean="0">
                <a:solidFill>
                  <a:srgbClr val="00B050"/>
                </a:solidFill>
              </a:rPr>
              <a:t>!!!!</a:t>
            </a:r>
          </a:p>
          <a:p>
            <a:r>
              <a:rPr lang="en-US" sz="3200" b="1" u="sng" dirty="0" smtClean="0"/>
              <a:t>TWO </a:t>
            </a:r>
            <a:r>
              <a:rPr lang="en-US" sz="3200" b="1" dirty="0" smtClean="0"/>
              <a:t>ONLINE QUIZZES </a:t>
            </a:r>
            <a:r>
              <a:rPr lang="en-US" sz="3200" b="1" dirty="0" smtClean="0"/>
              <a:t>DUE SUNDAY, MAY 25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BY MIDNIGHT!!!!!!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www.glencoe.com</a:t>
            </a:r>
            <a:endParaRPr lang="en-US" sz="3200" dirty="0" smtClean="0"/>
          </a:p>
          <a:p>
            <a:r>
              <a:rPr lang="en-US" sz="3200" dirty="0" err="1" smtClean="0"/>
              <a:t>QuickPassCode</a:t>
            </a:r>
            <a:r>
              <a:rPr lang="en-US" sz="3200" dirty="0" smtClean="0"/>
              <a:t>: </a:t>
            </a:r>
            <a:r>
              <a:rPr lang="en-US" sz="3200" b="1" dirty="0" smtClean="0"/>
              <a:t>ASD4003c4</a:t>
            </a:r>
          </a:p>
          <a:p>
            <a:pPr lvl="1"/>
            <a:r>
              <a:rPr lang="en-US" sz="2600" dirty="0" smtClean="0"/>
              <a:t>Under </a:t>
            </a:r>
            <a:r>
              <a:rPr lang="en-US" sz="2600" u="sng" dirty="0" smtClean="0"/>
              <a:t>Test Prep/Assessment</a:t>
            </a:r>
          </a:p>
          <a:p>
            <a:pPr lvl="2"/>
            <a:r>
              <a:rPr lang="en-US" sz="2400" dirty="0" smtClean="0"/>
              <a:t>Do REPASO CUMULATIVO </a:t>
            </a:r>
            <a:r>
              <a:rPr lang="en-US" sz="2400" dirty="0" smtClean="0"/>
              <a:t>SELF CHECK QUIZ</a:t>
            </a:r>
          </a:p>
          <a:p>
            <a:pPr marL="914400" lvl="2" indent="0">
              <a:buNone/>
            </a:pPr>
            <a:r>
              <a:rPr lang="en-US" b="1" dirty="0" smtClean="0"/>
              <a:t>AND</a:t>
            </a:r>
            <a:endParaRPr lang="en-US" b="1" dirty="0"/>
          </a:p>
          <a:p>
            <a:pPr lvl="2"/>
            <a:r>
              <a:rPr lang="en-US" sz="2400" dirty="0" smtClean="0"/>
              <a:t>Do REPASO DEL CAPITULO SELF CHECK QUIZ</a:t>
            </a:r>
            <a:endParaRPr lang="en-US" sz="2400" dirty="0" smtClean="0"/>
          </a:p>
          <a:p>
            <a:pPr lvl="3"/>
            <a:r>
              <a:rPr lang="en-US" sz="2200" dirty="0" smtClean="0"/>
              <a:t>Section ID: </a:t>
            </a:r>
            <a:r>
              <a:rPr lang="en-US" sz="2200" b="1" dirty="0" smtClean="0"/>
              <a:t>701</a:t>
            </a:r>
            <a:endParaRPr lang="en-US" sz="2200" b="1" dirty="0" smtClean="0"/>
          </a:p>
          <a:p>
            <a:pPr lvl="3"/>
            <a:r>
              <a:rPr lang="en-US" sz="2200" dirty="0" smtClean="0"/>
              <a:t>Teacher email: </a:t>
            </a:r>
            <a:r>
              <a:rPr lang="en-US" sz="2200" i="1" dirty="0" smtClean="0"/>
              <a:t>hzumaeta@renaissancecharter.org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2518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</a:t>
            </a:r>
            <a:r>
              <a:rPr lang="en-US" dirty="0" err="1" smtClean="0">
                <a:solidFill>
                  <a:srgbClr val="00B0F0"/>
                </a:solidFill>
              </a:rPr>
              <a:t>llamo</a:t>
            </a:r>
            <a:r>
              <a:rPr lang="en-US" dirty="0" smtClean="0">
                <a:solidFill>
                  <a:srgbClr val="00B0F0"/>
                </a:solidFill>
              </a:rPr>
              <a:t> ___________ </a:t>
            </a:r>
            <a:r>
              <a:rPr lang="en-US" dirty="0" err="1" smtClean="0">
                <a:solidFill>
                  <a:srgbClr val="00B0F0"/>
                </a:solidFill>
              </a:rPr>
              <a:t>clase</a:t>
            </a:r>
            <a:r>
              <a:rPr lang="en-US" dirty="0" smtClean="0">
                <a:solidFill>
                  <a:srgbClr val="00B0F0"/>
                </a:solidFill>
              </a:rPr>
              <a:t> 701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</a:t>
            </a:r>
            <a:r>
              <a:rPr lang="en-US" dirty="0" err="1" smtClean="0">
                <a:solidFill>
                  <a:srgbClr val="00B0F0"/>
                </a:solidFill>
              </a:rPr>
              <a:t>fecha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es</a:t>
            </a:r>
            <a:r>
              <a:rPr lang="en-US" dirty="0" smtClean="0">
                <a:solidFill>
                  <a:srgbClr val="00B0F0"/>
                </a:solidFill>
              </a:rPr>
              <a:t> el 23 de mayo del 2014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84: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 del MARTES?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Complete with the infinitive ending </a:t>
            </a:r>
            <a:r>
              <a:rPr lang="en-US" u="sng" dirty="0" smtClean="0"/>
              <a:t>and Conjugate the following verbs</a:t>
            </a:r>
            <a:r>
              <a:rPr lang="en-US" dirty="0" smtClean="0"/>
              <a:t>:</a:t>
            </a:r>
          </a:p>
          <a:p>
            <a:pPr marL="514350" indent="-514350">
              <a:buAutoNum type="arabicParenR"/>
            </a:pPr>
            <a:r>
              <a:rPr lang="en-US" dirty="0" smtClean="0"/>
              <a:t>Le____ </a:t>
            </a:r>
            <a:r>
              <a:rPr lang="en-US" i="1" dirty="0" smtClean="0"/>
              <a:t>(to read)</a:t>
            </a:r>
            <a:r>
              <a:rPr lang="en-US" dirty="0" smtClean="0"/>
              <a:t>		5) Viv____ </a:t>
            </a:r>
            <a:r>
              <a:rPr lang="en-US" i="1" dirty="0" smtClean="0"/>
              <a:t>(to live)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Escrib</a:t>
            </a:r>
            <a:r>
              <a:rPr lang="en-US" u="sng" dirty="0" smtClean="0"/>
              <a:t>___ </a:t>
            </a:r>
            <a:r>
              <a:rPr lang="en-US" i="1" dirty="0"/>
              <a:t> </a:t>
            </a:r>
            <a:r>
              <a:rPr lang="en-US" i="1" dirty="0" smtClean="0"/>
              <a:t>(to write)</a:t>
            </a:r>
            <a:r>
              <a:rPr lang="en-US" dirty="0" smtClean="0"/>
              <a:t>	6) </a:t>
            </a:r>
            <a:r>
              <a:rPr lang="en-US" dirty="0" err="1" smtClean="0"/>
              <a:t>Asist</a:t>
            </a:r>
            <a:r>
              <a:rPr lang="en-US" dirty="0" smtClean="0"/>
              <a:t>___ </a:t>
            </a:r>
            <a:r>
              <a:rPr lang="en-US" i="1" dirty="0" smtClean="0"/>
              <a:t>(to attend)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Aprend</a:t>
            </a:r>
            <a:r>
              <a:rPr lang="en-US" dirty="0" smtClean="0"/>
              <a:t>___ </a:t>
            </a:r>
            <a:r>
              <a:rPr lang="en-US" i="1" dirty="0" smtClean="0"/>
              <a:t>(to learn)</a:t>
            </a:r>
            <a:r>
              <a:rPr lang="en-US" dirty="0" smtClean="0"/>
              <a:t>	7) Com___ </a:t>
            </a:r>
            <a:r>
              <a:rPr lang="en-US" i="1" dirty="0" smtClean="0"/>
              <a:t>(to eat)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V___ </a:t>
            </a:r>
            <a:r>
              <a:rPr lang="en-US" i="1" dirty="0" smtClean="0"/>
              <a:t>(to see)</a:t>
            </a:r>
            <a:r>
              <a:rPr lang="en-US" dirty="0" smtClean="0"/>
              <a:t>			8) </a:t>
            </a:r>
            <a:r>
              <a:rPr lang="en-US" dirty="0" err="1" smtClean="0"/>
              <a:t>Recib</a:t>
            </a:r>
            <a:r>
              <a:rPr lang="en-US" dirty="0" smtClean="0"/>
              <a:t>___ </a:t>
            </a:r>
            <a:r>
              <a:rPr lang="en-US" i="1" dirty="0" smtClean="0"/>
              <a:t>(to receive)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7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Conjugations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611574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874837"/>
                <a:gridCol w="16002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Escrib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Aprend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324918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2150" y="1524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0" y="685800"/>
            <a:ext cx="35814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6349425"/>
            <a:ext cx="7086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3886200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(magazine)</a:t>
            </a:r>
            <a:endParaRPr lang="en-US" sz="16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7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246674"/>
            <a:ext cx="13792200" cy="7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863025"/>
            <a:ext cx="39116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3897868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6200" y="5269468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2400" y="2667000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50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Complete with the correct ending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______ la </a:t>
            </a:r>
            <a:r>
              <a:rPr lang="en-US" dirty="0" err="1" smtClean="0"/>
              <a:t>tele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noches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aprend</a:t>
            </a:r>
            <a:r>
              <a:rPr lang="en-US" dirty="0" smtClean="0"/>
              <a:t>_____ </a:t>
            </a:r>
            <a:r>
              <a:rPr lang="en-US" dirty="0" err="1" smtClean="0"/>
              <a:t>español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y Pedro com_____ empanadas en el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le_____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en el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Martin </a:t>
            </a:r>
            <a:r>
              <a:rPr lang="en-US" dirty="0" err="1" smtClean="0"/>
              <a:t>asist</a:t>
            </a:r>
            <a:r>
              <a:rPr lang="en-US" dirty="0" smtClean="0"/>
              <a:t>_____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privada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Hector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dirty="0" smtClean="0"/>
              <a:t>_______ mucho en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Lorena </a:t>
            </a:r>
            <a:r>
              <a:rPr lang="en-US" dirty="0" err="1" smtClean="0"/>
              <a:t>viv</a:t>
            </a:r>
            <a:r>
              <a:rPr lang="en-US" dirty="0" smtClean="0"/>
              <a:t>_____ en Miami, Florida.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recib</a:t>
            </a:r>
            <a:r>
              <a:rPr lang="en-US" dirty="0" smtClean="0"/>
              <a:t>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07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59436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II- </a:t>
            </a:r>
            <a:r>
              <a:rPr lang="en-US" altLang="en-US" sz="3200" dirty="0" smtClean="0">
                <a:latin typeface="+mn-lt"/>
              </a:rPr>
              <a:t>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75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III-</a:t>
            </a:r>
            <a:r>
              <a:rPr lang="en-US" dirty="0" smtClean="0"/>
              <a:t> Respond: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en </a:t>
            </a:r>
            <a:r>
              <a:rPr lang="en-US" dirty="0" err="1" smtClean="0"/>
              <a:t>Espana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gallopinto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tortilla a la </a:t>
            </a:r>
            <a:r>
              <a:rPr lang="en-US" dirty="0" err="1" smtClean="0"/>
              <a:t>española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cenan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434</Words>
  <Application>Microsoft Office PowerPoint</Application>
  <PresentationFormat>On-screen Show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Summer</vt:lpstr>
      <vt:lpstr>701</vt:lpstr>
      <vt:lpstr>Me llamo ___________ clase 701 La fecha es el 23 de mayo del 2014</vt:lpstr>
      <vt:lpstr>Conjugations</vt:lpstr>
      <vt:lpstr>PowerPoint Presentation</vt:lpstr>
      <vt:lpstr>PowerPoint Presentation</vt:lpstr>
      <vt:lpstr>PowerPoint Presentation</vt:lpstr>
      <vt:lpstr>Practica</vt:lpstr>
      <vt:lpstr>II- Choose the correct response.</vt:lpstr>
      <vt:lpstr>PowerPoint Presentation</vt:lpstr>
      <vt:lpstr>PowerPoint Presentation</vt:lpstr>
      <vt:lpstr>Tarea # 84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8 de mayo del 2014</dc:title>
  <dc:creator>Helen Zumaeta</dc:creator>
  <cp:lastModifiedBy>Helen Zumaeta</cp:lastModifiedBy>
  <cp:revision>23</cp:revision>
  <cp:lastPrinted>2014-05-22T21:16:51Z</cp:lastPrinted>
  <dcterms:created xsi:type="dcterms:W3CDTF">2014-05-08T12:54:18Z</dcterms:created>
  <dcterms:modified xsi:type="dcterms:W3CDTF">2014-05-22T21:20:50Z</dcterms:modified>
</cp:coreProperties>
</file>